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sldIdLst>
    <p:sldId id="256" r:id="rId2"/>
    <p:sldId id="299" r:id="rId3"/>
    <p:sldId id="294" r:id="rId4"/>
    <p:sldId id="293" r:id="rId5"/>
    <p:sldId id="298" r:id="rId6"/>
    <p:sldId id="271" r:id="rId7"/>
    <p:sldId id="260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E4A4F-F447-8344-84DE-EA43AA110198}" v="430" dt="2018-08-09T19:00:03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5055" autoAdjust="0"/>
  </p:normalViewPr>
  <p:slideViewPr>
    <p:cSldViewPr snapToGrid="0" snapToObjects="1">
      <p:cViewPr varScale="1">
        <p:scale>
          <a:sx n="120" d="100"/>
          <a:sy n="120" d="100"/>
        </p:scale>
        <p:origin x="12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59FC23-DB49-034F-B51E-1EAE917325AA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A420A2-A1A1-5E45-AD74-1BEEAED397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Exploring the Problem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EMBeRSbann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5" y="365699"/>
            <a:ext cx="8552208" cy="1515889"/>
          </a:xfrm>
          <a:prstGeom prst="rect">
            <a:avLst/>
          </a:prstGeom>
        </p:spPr>
      </p:pic>
      <p:pic>
        <p:nvPicPr>
          <p:cNvPr id="9" name="Picture 8" descr="nsf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719244"/>
            <a:ext cx="1089933" cy="1096500"/>
          </a:xfrm>
          <a:prstGeom prst="rect">
            <a:avLst/>
          </a:prstGeom>
        </p:spPr>
      </p:pic>
      <p:pic>
        <p:nvPicPr>
          <p:cNvPr id="12" name="Picture 11" descr="UTEP-logo-medium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299" y="5770206"/>
            <a:ext cx="1366834" cy="114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 Process</a:t>
            </a:r>
          </a:p>
        </p:txBody>
      </p:sp>
      <p:pic>
        <p:nvPicPr>
          <p:cNvPr id="1026" name="Picture 2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19" y="2700339"/>
            <a:ext cx="5417574" cy="312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>
            <a:extLst>
              <a:ext uri="{FF2B5EF4-FFF2-40B4-BE49-F238E27FC236}">
                <a16:creationId xmlns:a16="http://schemas.microsoft.com/office/drawing/2014/main" id="{4DF5272F-565F-8B41-8941-FD3D3F982990}"/>
              </a:ext>
            </a:extLst>
          </p:cNvPr>
          <p:cNvSpPr/>
          <p:nvPr/>
        </p:nvSpPr>
        <p:spPr>
          <a:xfrm>
            <a:off x="467833" y="4986670"/>
            <a:ext cx="1073888" cy="382772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D4EF8-FAF7-A94F-BA94-2CF3356B0CDE}"/>
              </a:ext>
            </a:extLst>
          </p:cNvPr>
          <p:cNvSpPr txBox="1"/>
          <p:nvPr/>
        </p:nvSpPr>
        <p:spPr>
          <a:xfrm>
            <a:off x="499730" y="5699051"/>
            <a:ext cx="597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activity focuses on problem finding</a:t>
            </a:r>
          </a:p>
        </p:txBody>
      </p:sp>
    </p:spTree>
    <p:extLst>
      <p:ext uri="{BB962C8B-B14F-4D97-AF65-F5344CB8AC3E}">
        <p14:creationId xmlns:p14="http://schemas.microsoft.com/office/powerpoint/2010/main" val="188972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Case Study: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67" y="3058277"/>
            <a:ext cx="6777953" cy="2118730"/>
          </a:xfrm>
        </p:spPr>
        <p:txBody>
          <a:bodyPr>
            <a:normAutofit/>
          </a:bodyPr>
          <a:lstStyle/>
          <a:p>
            <a:r>
              <a:rPr lang="en-US" sz="2800" dirty="0"/>
              <a:t>Explore the problem space</a:t>
            </a:r>
          </a:p>
          <a:p>
            <a:r>
              <a:rPr lang="en-US" sz="2800" dirty="0"/>
              <a:t>Structure the problem space</a:t>
            </a:r>
          </a:p>
          <a:p>
            <a:r>
              <a:rPr lang="en-US" sz="2800" dirty="0"/>
              <a:t>Systems thinking about the problem</a:t>
            </a:r>
          </a:p>
        </p:txBody>
      </p:sp>
      <p:sp>
        <p:nvSpPr>
          <p:cNvPr id="4" name="Down Arrow 3"/>
          <p:cNvSpPr/>
          <p:nvPr/>
        </p:nvSpPr>
        <p:spPr>
          <a:xfrm>
            <a:off x="7377586" y="2907770"/>
            <a:ext cx="437445" cy="239888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64943" y="2159000"/>
            <a:ext cx="264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Vague, messy</a:t>
            </a:r>
          </a:p>
          <a:p>
            <a:pPr algn="ctr"/>
            <a:r>
              <a:rPr lang="en-US" dirty="0"/>
              <a:t>Difficult to understand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1285" y="5429954"/>
            <a:ext cx="13782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Clarified</a:t>
            </a:r>
          </a:p>
          <a:p>
            <a:pPr algn="ctr"/>
            <a:r>
              <a:rPr lang="en-US" dirty="0"/>
              <a:t>Simplified</a:t>
            </a:r>
          </a:p>
          <a:p>
            <a:pPr algn="ctr"/>
            <a:r>
              <a:rPr lang="en-US" dirty="0"/>
              <a:t>Separated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225396-609D-6544-BC63-1BD4233DAA04}"/>
              </a:ext>
            </a:extLst>
          </p:cNvPr>
          <p:cNvSpPr txBox="1"/>
          <p:nvPr/>
        </p:nvSpPr>
        <p:spPr>
          <a:xfrm>
            <a:off x="202018" y="692877"/>
            <a:ext cx="664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Instructor: change text (XXX) in slides to your specific case</a:t>
            </a:r>
          </a:p>
        </p:txBody>
      </p:sp>
    </p:spTree>
    <p:extLst>
      <p:ext uri="{BB962C8B-B14F-4D97-AF65-F5344CB8AC3E}">
        <p14:creationId xmlns:p14="http://schemas.microsoft.com/office/powerpoint/2010/main" val="46920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Explore the problem space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4757" y="2299228"/>
            <a:ext cx="8519055" cy="3670767"/>
          </a:xfrm>
        </p:spPr>
        <p:txBody>
          <a:bodyPr>
            <a:normAutofit/>
          </a:bodyPr>
          <a:lstStyle/>
          <a:p>
            <a:r>
              <a:rPr lang="en-US" sz="2400" dirty="0"/>
              <a:t>Goal: Learn strategies for problem structuring across disciplines using XXX as an example</a:t>
            </a:r>
          </a:p>
          <a:p>
            <a:endParaRPr lang="en-US" sz="2400" dirty="0"/>
          </a:p>
          <a:p>
            <a:r>
              <a:rPr lang="en-US" sz="2400" dirty="0"/>
              <a:t>NOT to “get it right”</a:t>
            </a:r>
          </a:p>
          <a:p>
            <a:r>
              <a:rPr lang="en-US" sz="2400" dirty="0"/>
              <a:t>You will be guessing at many of the processes and relationships that you will be modeling</a:t>
            </a:r>
          </a:p>
        </p:txBody>
      </p:sp>
    </p:spTree>
    <p:extLst>
      <p:ext uri="{BB962C8B-B14F-4D97-AF65-F5344CB8AC3E}">
        <p14:creationId xmlns:p14="http://schemas.microsoft.com/office/powerpoint/2010/main" val="285675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Successful research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264" y="2595562"/>
            <a:ext cx="7610476" cy="3670767"/>
          </a:xfrm>
        </p:spPr>
        <p:txBody>
          <a:bodyPr/>
          <a:lstStyle/>
          <a:p>
            <a:r>
              <a:rPr lang="en-US" dirty="0"/>
              <a:t>Participatory, inclusive and empowering leadership style</a:t>
            </a:r>
          </a:p>
          <a:p>
            <a:r>
              <a:rPr lang="en-US" dirty="0"/>
              <a:t>Learning each other’s perspectives</a:t>
            </a:r>
          </a:p>
          <a:p>
            <a:r>
              <a:rPr lang="en-US" dirty="0"/>
              <a:t>Development of common ground </a:t>
            </a:r>
          </a:p>
          <a:p>
            <a:r>
              <a:rPr lang="en-US" dirty="0"/>
              <a:t>Adaptability and flexibility</a:t>
            </a:r>
          </a:p>
          <a:p>
            <a:r>
              <a:rPr lang="en-US" dirty="0"/>
              <a:t>Development of a shared vision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68945" y="6279480"/>
            <a:ext cx="221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Pennington (2011)</a:t>
            </a:r>
          </a:p>
        </p:txBody>
      </p:sp>
    </p:spTree>
    <p:extLst>
      <p:ext uri="{BB962C8B-B14F-4D97-AF65-F5344CB8AC3E}">
        <p14:creationId xmlns:p14="http://schemas.microsoft.com/office/powerpoint/2010/main" val="294837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framing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the people at hand</a:t>
            </a:r>
          </a:p>
          <a:p>
            <a:r>
              <a:rPr lang="en-US" dirty="0"/>
              <a:t>Emerges from the development of a cognitive ecosystem</a:t>
            </a:r>
          </a:p>
          <a:p>
            <a:r>
              <a:rPr lang="en-US" dirty="0"/>
              <a:t>Depends on interactions between individual learning and group processing</a:t>
            </a:r>
          </a:p>
          <a:p>
            <a:r>
              <a:rPr lang="en-US" dirty="0"/>
              <a:t>Facilitated by individual and group skills</a:t>
            </a:r>
          </a:p>
        </p:txBody>
      </p:sp>
    </p:spTree>
    <p:extLst>
      <p:ext uri="{BB962C8B-B14F-4D97-AF65-F5344CB8AC3E}">
        <p14:creationId xmlns:p14="http://schemas.microsoft.com/office/powerpoint/2010/main" val="371990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Activity: Explore the Problem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groups; three problem frames</a:t>
            </a:r>
          </a:p>
          <a:p>
            <a:r>
              <a:rPr lang="en-US" dirty="0"/>
              <a:t>Goal: Co-create an issue map of the XXX</a:t>
            </a:r>
          </a:p>
          <a:p>
            <a:r>
              <a:rPr lang="en-US" dirty="0"/>
              <a:t>Individually: Create an issue map representing your perspective combined with the perspectives in the research article you read (30 minutes)</a:t>
            </a:r>
          </a:p>
          <a:p>
            <a:r>
              <a:rPr lang="en-US" dirty="0"/>
              <a:t>Co-create issue map (90 minutes)</a:t>
            </a:r>
          </a:p>
          <a:p>
            <a:r>
              <a:rPr lang="en-US" dirty="0"/>
              <a:t>Report out (20 minutes)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9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Co-create issue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START: Spend 20 minutes working individually to create a mind map from your perspective, using provided paper, markers, and sticky notes</a:t>
            </a:r>
          </a:p>
          <a:p>
            <a:r>
              <a:rPr lang="en-US" dirty="0"/>
              <a:t>One at a time, spend about 10 minutes explaining your issue map.  Remember: active listening, thoughtful questions, jargon avoidance, teaching and learning</a:t>
            </a:r>
          </a:p>
          <a:p>
            <a:r>
              <a:rPr lang="en-US" dirty="0"/>
              <a:t>THEN, co-create an issue map</a:t>
            </a:r>
          </a:p>
          <a:p>
            <a:r>
              <a:rPr lang="en-US" dirty="0"/>
              <a:t>Take a break when convenient for the team</a:t>
            </a:r>
          </a:p>
        </p:txBody>
      </p:sp>
    </p:spTree>
    <p:extLst>
      <p:ext uri="{BB962C8B-B14F-4D97-AF65-F5344CB8AC3E}">
        <p14:creationId xmlns:p14="http://schemas.microsoft.com/office/powerpoint/2010/main" val="1074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BD9A-46C8-FC4F-A780-97B349A6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report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5DC28-A6E6-654E-A936-F8FAB5186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 spokesperson</a:t>
            </a:r>
          </a:p>
          <a:p>
            <a:r>
              <a:rPr lang="en-US" dirty="0"/>
              <a:t>In 5 minutes provide a brief overview of your mind map</a:t>
            </a:r>
          </a:p>
        </p:txBody>
      </p:sp>
    </p:spTree>
    <p:extLst>
      <p:ext uri="{BB962C8B-B14F-4D97-AF65-F5344CB8AC3E}">
        <p14:creationId xmlns:p14="http://schemas.microsoft.com/office/powerpoint/2010/main" val="207204239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1756</TotalTime>
  <Words>297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2</vt:lpstr>
      <vt:lpstr>Perception</vt:lpstr>
      <vt:lpstr>Exploring the Problem Space</vt:lpstr>
      <vt:lpstr>Problem Solving Process</vt:lpstr>
      <vt:lpstr>Case Study:</vt:lpstr>
      <vt:lpstr>Explore the problem space</vt:lpstr>
      <vt:lpstr>Successful research teams</vt:lpstr>
      <vt:lpstr>Problem framing</vt:lpstr>
      <vt:lpstr>Activity: Explore the Problem Space</vt:lpstr>
      <vt:lpstr>Co-create issue map</vt:lpstr>
      <vt:lpstr>Groups report out</vt:lpstr>
    </vt:vector>
  </TitlesOfParts>
  <Company>University of Texas at El Paso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UTEP</dc:creator>
  <cp:lastModifiedBy>Pennington, Deana D</cp:lastModifiedBy>
  <cp:revision>62</cp:revision>
  <dcterms:created xsi:type="dcterms:W3CDTF">2016-07-10T17:32:10Z</dcterms:created>
  <dcterms:modified xsi:type="dcterms:W3CDTF">2018-08-09T19:00:07Z</dcterms:modified>
</cp:coreProperties>
</file>